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FCB"/>
          </a:solidFill>
        </a:fill>
      </a:tcStyle>
    </a:wholeTbl>
    <a:band2H>
      <a:tcTxStyle b="def" i="def"/>
      <a:tcStyle>
        <a:tcBdr/>
        <a:fill>
          <a:solidFill>
            <a:srgbClr val="FD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D2CC"/>
          </a:solidFill>
        </a:fill>
      </a:tcStyle>
    </a:wholeTbl>
    <a:band2H>
      <a:tcTxStyle b="def" i="def"/>
      <a:tcStyle>
        <a:tcBdr/>
        <a:fill>
          <a:solidFill>
            <a:srgbClr val="F5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 b="def" i="def"/>
      <a:tcStyle>
        <a:tcBdr/>
        <a:fill>
          <a:solidFill>
            <a:srgbClr val="F0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Gill Sans MT"/>
      </a:defRPr>
    </a:lvl1pPr>
    <a:lvl2pPr indent="228600" latinLnBrk="0">
      <a:defRPr sz="1200">
        <a:latin typeface="+mn-lt"/>
        <a:ea typeface="+mn-ea"/>
        <a:cs typeface="+mn-cs"/>
        <a:sym typeface="Gill Sans MT"/>
      </a:defRPr>
    </a:lvl2pPr>
    <a:lvl3pPr indent="457200" latinLnBrk="0">
      <a:defRPr sz="1200">
        <a:latin typeface="+mn-lt"/>
        <a:ea typeface="+mn-ea"/>
        <a:cs typeface="+mn-cs"/>
        <a:sym typeface="Gill Sans MT"/>
      </a:defRPr>
    </a:lvl3pPr>
    <a:lvl4pPr indent="685800" latinLnBrk="0">
      <a:defRPr sz="1200">
        <a:latin typeface="+mn-lt"/>
        <a:ea typeface="+mn-ea"/>
        <a:cs typeface="+mn-cs"/>
        <a:sym typeface="Gill Sans MT"/>
      </a:defRPr>
    </a:lvl4pPr>
    <a:lvl5pPr indent="914400" latinLnBrk="0">
      <a:defRPr sz="1200">
        <a:latin typeface="+mn-lt"/>
        <a:ea typeface="+mn-ea"/>
        <a:cs typeface="+mn-cs"/>
        <a:sym typeface="Gill Sans MT"/>
      </a:defRPr>
    </a:lvl5pPr>
    <a:lvl6pPr indent="1143000" latinLnBrk="0">
      <a:defRPr sz="1200">
        <a:latin typeface="+mn-lt"/>
        <a:ea typeface="+mn-ea"/>
        <a:cs typeface="+mn-cs"/>
        <a:sym typeface="Gill Sans MT"/>
      </a:defRPr>
    </a:lvl6pPr>
    <a:lvl7pPr indent="1371600" latinLnBrk="0">
      <a:defRPr sz="1200">
        <a:latin typeface="+mn-lt"/>
        <a:ea typeface="+mn-ea"/>
        <a:cs typeface="+mn-cs"/>
        <a:sym typeface="Gill Sans MT"/>
      </a:defRPr>
    </a:lvl7pPr>
    <a:lvl8pPr indent="1600200" latinLnBrk="0">
      <a:defRPr sz="1200">
        <a:latin typeface="+mn-lt"/>
        <a:ea typeface="+mn-ea"/>
        <a:cs typeface="+mn-cs"/>
        <a:sym typeface="Gill Sans MT"/>
      </a:defRPr>
    </a:lvl8pPr>
    <a:lvl9pPr indent="18288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2695194" y="4352544"/>
            <a:ext cx="6801612" cy="123989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404040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2000">
                <a:solidFill>
                  <a:srgbClr val="404040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2000">
                <a:solidFill>
                  <a:srgbClr val="404040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2000">
                <a:solidFill>
                  <a:srgbClr val="404040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2000">
                <a:solidFill>
                  <a:srgbClr val="40404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half" idx="1"/>
          </p:nvPr>
        </p:nvSpPr>
        <p:spPr>
          <a:xfrm>
            <a:off x="2231135" y="2638044"/>
            <a:ext cx="7729730" cy="3101983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/>
          <p:nvPr>
            <p:ph type="title"/>
          </p:nvPr>
        </p:nvSpPr>
        <p:spPr>
          <a:xfrm>
            <a:off x="1600200" y="2386744"/>
            <a:ext cx="8991600" cy="1645921"/>
          </a:xfrm>
          <a:prstGeom prst="rect">
            <a:avLst/>
          </a:prstGeom>
          <a:ln w="38100"/>
        </p:spPr>
        <p:txBody>
          <a:bodyPr/>
          <a:lstStyle>
            <a:lvl1pPr>
              <a:defRPr sz="3800"/>
            </a:lvl1pPr>
          </a:lstStyle>
          <a:p>
            <a:pPr/>
            <a:r>
              <a:t>大標題文字</a:t>
            </a:r>
          </a:p>
        </p:txBody>
      </p:sp>
      <p:sp>
        <p:nvSpPr>
          <p:cNvPr id="30" name="內文層級一…"/>
          <p:cNvSpPr txBox="1"/>
          <p:nvPr>
            <p:ph type="body" sz="quarter" idx="1"/>
          </p:nvPr>
        </p:nvSpPr>
        <p:spPr>
          <a:xfrm>
            <a:off x="2695194" y="4352464"/>
            <a:ext cx="6801612" cy="126508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2000">
                <a:solidFill>
                  <a:srgbClr val="000000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2000">
                <a:solidFill>
                  <a:srgbClr val="000000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2000">
                <a:solidFill>
                  <a:srgbClr val="000000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2000">
                <a:solidFill>
                  <a:srgbClr val="00000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9" name="內文層級一…"/>
          <p:cNvSpPr txBox="1"/>
          <p:nvPr>
            <p:ph type="body" sz="quarter" idx="1"/>
          </p:nvPr>
        </p:nvSpPr>
        <p:spPr>
          <a:xfrm>
            <a:off x="1581911" y="2638044"/>
            <a:ext cx="4271773" cy="3101982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內文層級一…"/>
          <p:cNvSpPr txBox="1"/>
          <p:nvPr>
            <p:ph type="body" sz="quarter" idx="1"/>
          </p:nvPr>
        </p:nvSpPr>
        <p:spPr>
          <a:xfrm>
            <a:off x="1583436" y="2313433"/>
            <a:ext cx="4270248" cy="704088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 cap="all" spc="100" sz="1900">
                <a:solidFill>
                  <a:srgbClr val="4A5356"/>
                </a:solidFill>
              </a:defRPr>
            </a:lvl1pPr>
            <a:lvl2pPr marL="0" indent="457200" algn="ctr">
              <a:buClrTx/>
              <a:buSzTx/>
              <a:buFontTx/>
              <a:buNone/>
              <a:defRPr cap="all" spc="100" sz="1900">
                <a:solidFill>
                  <a:srgbClr val="4A5356"/>
                </a:solidFill>
              </a:defRPr>
            </a:lvl2pPr>
            <a:lvl3pPr marL="0" indent="914400" algn="ctr">
              <a:buClrTx/>
              <a:buSzTx/>
              <a:buFontTx/>
              <a:buNone/>
              <a:defRPr cap="all" spc="100" sz="1900">
                <a:solidFill>
                  <a:srgbClr val="4A5356"/>
                </a:solidFill>
              </a:defRPr>
            </a:lvl3pPr>
            <a:lvl4pPr marL="0" indent="1371600" algn="ctr">
              <a:buClrTx/>
              <a:buSzTx/>
              <a:buFontTx/>
              <a:buNone/>
              <a:defRPr cap="all" spc="100" sz="1900">
                <a:solidFill>
                  <a:srgbClr val="4A5356"/>
                </a:solidFill>
              </a:defRPr>
            </a:lvl4pPr>
            <a:lvl5pPr marL="0" indent="1828800" algn="ctr">
              <a:buClrTx/>
              <a:buSzTx/>
              <a:buFontTx/>
              <a:buNone/>
              <a:defRPr cap="all" spc="100" sz="1900">
                <a:solidFill>
                  <a:srgbClr val="4A535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" name="Text Placeholder 4"/>
          <p:cNvSpPr/>
          <p:nvPr>
            <p:ph type="body" sz="quarter" idx="13"/>
          </p:nvPr>
        </p:nvSpPr>
        <p:spPr>
          <a:xfrm>
            <a:off x="6338315" y="2313433"/>
            <a:ext cx="4270249" cy="704088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 cap="all" spc="100" sz="1900">
                <a:solidFill>
                  <a:srgbClr val="4A5356"/>
                </a:solidFill>
              </a:defRPr>
            </a:pPr>
          </a:p>
        </p:txBody>
      </p:sp>
      <p:sp>
        <p:nvSpPr>
          <p:cNvPr id="49" name="大標題文字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0" name="幻燈片編號"/>
          <p:cNvSpPr txBox="1"/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大標題文字"/>
          <p:cNvSpPr txBox="1"/>
          <p:nvPr>
            <p:ph type="title"/>
          </p:nvPr>
        </p:nvSpPr>
        <p:spPr>
          <a:xfrm>
            <a:off x="804672" y="2243827"/>
            <a:ext cx="4486656" cy="114149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大標題文字</a:t>
            </a:r>
          </a:p>
        </p:txBody>
      </p:sp>
      <p:sp>
        <p:nvSpPr>
          <p:cNvPr id="74" name="內文層級一…"/>
          <p:cNvSpPr txBox="1"/>
          <p:nvPr>
            <p:ph type="body" sz="half" idx="1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</p:spPr>
        <p:txBody>
          <a:bodyPr/>
          <a:lstStyle>
            <a:lvl1pPr>
              <a:defRPr sz="1900">
                <a:solidFill>
                  <a:srgbClr val="000000"/>
                </a:solidFill>
              </a:defRPr>
            </a:lvl1pPr>
            <a:lvl2pPr marL="500062" indent="-271462">
              <a:defRPr sz="1900">
                <a:solidFill>
                  <a:srgbClr val="000000"/>
                </a:solidFill>
              </a:defRPr>
            </a:lvl2pPr>
            <a:lvl3pPr marL="728662" indent="-271462">
              <a:defRPr sz="1900">
                <a:solidFill>
                  <a:srgbClr val="000000"/>
                </a:solidFill>
              </a:defRPr>
            </a:lvl3pPr>
            <a:lvl4pPr marL="957262" indent="-271462">
              <a:defRPr sz="1900">
                <a:solidFill>
                  <a:srgbClr val="000000"/>
                </a:solidFill>
              </a:defRPr>
            </a:lvl4pPr>
            <a:lvl5pPr marL="1185862" indent="-271462">
              <a:defRPr sz="1900">
                <a:solidFill>
                  <a:srgbClr val="00000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" name="Text Placeholder 3"/>
          <p:cNvSpPr/>
          <p:nvPr>
            <p:ph type="body" sz="quarter" idx="13"/>
          </p:nvPr>
        </p:nvSpPr>
        <p:spPr>
          <a:xfrm>
            <a:off x="1115567" y="3549917"/>
            <a:ext cx="3794760" cy="2194037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500">
                <a:solidFill>
                  <a:srgbClr val="000000"/>
                </a:solidFill>
              </a:defRPr>
            </a:pP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/>
          <p:nvPr>
            <p:ph type="title"/>
          </p:nvPr>
        </p:nvSpPr>
        <p:spPr>
          <a:xfrm>
            <a:off x="808522" y="2243827"/>
            <a:ext cx="4495000" cy="1134642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大標題文字</a:t>
            </a:r>
          </a:p>
        </p:txBody>
      </p:sp>
      <p:sp>
        <p:nvSpPr>
          <p:cNvPr id="84" name="Picture Placeholder 2"/>
          <p:cNvSpPr/>
          <p:nvPr>
            <p:ph type="pic" idx="13"/>
          </p:nvPr>
        </p:nvSpPr>
        <p:spPr>
          <a:xfrm>
            <a:off x="6095998" y="0"/>
            <a:ext cx="6102098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內文層級一…"/>
          <p:cNvSpPr txBox="1"/>
          <p:nvPr>
            <p:ph type="body" sz="quarter" idx="1"/>
          </p:nvPr>
        </p:nvSpPr>
        <p:spPr>
          <a:xfrm>
            <a:off x="1115567" y="3549917"/>
            <a:ext cx="3794761" cy="219403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500">
                <a:solidFill>
                  <a:srgbClr val="000000"/>
                </a:solidFill>
              </a:defRPr>
            </a:lvl1pPr>
            <a:lvl2pPr marL="0" indent="457200" algn="ctr">
              <a:buClrTx/>
              <a:buSzTx/>
              <a:buFontTx/>
              <a:buNone/>
              <a:defRPr sz="1500">
                <a:solidFill>
                  <a:srgbClr val="000000"/>
                </a:solidFill>
              </a:defRPr>
            </a:lvl2pPr>
            <a:lvl3pPr marL="0" indent="914400" algn="ctr">
              <a:buClrTx/>
              <a:buSzTx/>
              <a:buFontTx/>
              <a:buNone/>
              <a:defRPr sz="1500">
                <a:solidFill>
                  <a:srgbClr val="000000"/>
                </a:solidFill>
              </a:defRPr>
            </a:lvl3pPr>
            <a:lvl4pPr marL="0" indent="1371600" algn="ctr">
              <a:buClrTx/>
              <a:buSzTx/>
              <a:buFontTx/>
              <a:buNone/>
              <a:defRPr sz="1500">
                <a:solidFill>
                  <a:srgbClr val="000000"/>
                </a:solidFill>
              </a:defRPr>
            </a:lvl4pPr>
            <a:lvl5pPr marL="0" indent="1828800" algn="ctr">
              <a:buClrTx/>
              <a:buSzTx/>
              <a:buFontTx/>
              <a:buNone/>
              <a:defRPr sz="1500">
                <a:solidFill>
                  <a:srgbClr val="00000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xfrm>
            <a:off x="10758922" y="6299961"/>
            <a:ext cx="365761" cy="20167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79" tIns="182879" rIns="182879" bIns="18287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0758922" y="6299962"/>
            <a:ext cx="365761" cy="201677"/>
          </a:xfrm>
          <a:prstGeom prst="rect">
            <a:avLst/>
          </a:prstGeom>
          <a:solidFill>
            <a:srgbClr val="1D1D1D">
              <a:alpha val="70000"/>
            </a:srgbClr>
          </a:solidFill>
          <a:ln w="12700">
            <a:miter lim="400000"/>
          </a:ln>
        </p:spPr>
        <p:txBody>
          <a:bodyPr lIns="18288" tIns="18288" rIns="18288" bIns="18288" anchor="ctr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1pPr>
      <a:lvl2pPr marL="4857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2pPr>
      <a:lvl3pPr marL="7143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3pPr>
      <a:lvl4pPr marL="9429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4pPr>
      <a:lvl5pPr marL="117157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5pPr>
      <a:lvl6pPr marL="1341437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6pPr>
      <a:lvl7pPr marL="1512887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7pPr>
      <a:lvl8pPr marL="1685925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8pPr>
      <a:lvl9pPr marL="1911350" marR="0" indent="-2571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800" u="none">
          <a:ln>
            <a:noFill/>
          </a:ln>
          <a:solidFill>
            <a:srgbClr val="262626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Traveling Web</a:t>
            </a:r>
          </a:p>
        </p:txBody>
      </p:sp>
      <p:sp>
        <p:nvSpPr>
          <p:cNvPr id="96" name="副標題 2"/>
          <p:cNvSpPr txBox="1"/>
          <p:nvPr>
            <p:ph type="subTitle" sz="quarter" idx="1"/>
          </p:nvPr>
        </p:nvSpPr>
        <p:spPr>
          <a:xfrm>
            <a:off x="1524000" y="4396363"/>
            <a:ext cx="9144000" cy="165576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十大易用性分析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標題 1"/>
          <p:cNvSpPr txBox="1"/>
          <p:nvPr>
            <p:ph type="title"/>
          </p:nvPr>
        </p:nvSpPr>
        <p:spPr>
          <a:xfrm>
            <a:off x="2231135" y="964691"/>
            <a:ext cx="7729729" cy="1188721"/>
          </a:xfrm>
          <a:prstGeom prst="rect">
            <a:avLst/>
          </a:prstGeom>
        </p:spPr>
        <p:txBody>
          <a:bodyPr/>
          <a:lstStyle/>
          <a:p>
            <a:pPr/>
            <a:r>
              <a:t>一、按鈕</a:t>
            </a:r>
            <a:r>
              <a:t>hover</a:t>
            </a:r>
          </a:p>
        </p:txBody>
      </p:sp>
      <p:pic>
        <p:nvPicPr>
          <p:cNvPr id="99" name="內容版面配置區 3" descr="內容版面配置區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1135" y="3648362"/>
            <a:ext cx="2276476" cy="657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圖片 4" descr="圖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9398" y="3610262"/>
            <a:ext cx="2266951" cy="69532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向右箭號 5"/>
          <p:cNvSpPr/>
          <p:nvPr/>
        </p:nvSpPr>
        <p:spPr>
          <a:xfrm>
            <a:off x="5229212" y="3819378"/>
            <a:ext cx="1468583" cy="27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標題 1"/>
          <p:cNvSpPr txBox="1"/>
          <p:nvPr>
            <p:ph type="title"/>
          </p:nvPr>
        </p:nvSpPr>
        <p:spPr>
          <a:xfrm>
            <a:off x="2231135" y="964691"/>
            <a:ext cx="7729729" cy="1188721"/>
          </a:xfrm>
          <a:prstGeom prst="rect">
            <a:avLst/>
          </a:prstGeom>
        </p:spPr>
        <p:txBody>
          <a:bodyPr/>
          <a:lstStyle/>
          <a:p>
            <a:pPr/>
            <a:r>
              <a:t>二、導航路徑</a:t>
            </a:r>
          </a:p>
        </p:txBody>
      </p:sp>
      <p:pic>
        <p:nvPicPr>
          <p:cNvPr id="10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714" y="2467841"/>
            <a:ext cx="2638426" cy="36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向右箭號 6"/>
          <p:cNvSpPr/>
          <p:nvPr/>
        </p:nvSpPr>
        <p:spPr>
          <a:xfrm>
            <a:off x="5361709" y="4038600"/>
            <a:ext cx="1468583" cy="27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4860" y="2467841"/>
            <a:ext cx="2638426" cy="36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文字方塊 8"/>
          <p:cNvSpPr txBox="1"/>
          <p:nvPr/>
        </p:nvSpPr>
        <p:spPr>
          <a:xfrm>
            <a:off x="7944862" y="3740727"/>
            <a:ext cx="2270557" cy="408941"/>
          </a:xfrm>
          <a:prstGeom prst="rect">
            <a:avLst/>
          </a:prstGeom>
          <a:solidFill>
            <a:srgbClr val="F5E0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亞洲→台灣→雙北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標題 1"/>
          <p:cNvSpPr txBox="1"/>
          <p:nvPr>
            <p:ph type="title"/>
          </p:nvPr>
        </p:nvSpPr>
        <p:spPr>
          <a:xfrm>
            <a:off x="2231135" y="964691"/>
            <a:ext cx="7729729" cy="1188721"/>
          </a:xfrm>
          <a:prstGeom prst="rect">
            <a:avLst/>
          </a:prstGeom>
        </p:spPr>
        <p:txBody>
          <a:bodyPr/>
          <a:lstStyle/>
          <a:p>
            <a:pPr/>
            <a:r>
              <a:t>三、圖片錯誤提醒</a:t>
            </a:r>
          </a:p>
        </p:txBody>
      </p:sp>
      <p:pic>
        <p:nvPicPr>
          <p:cNvPr id="110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7468" y="3315132"/>
            <a:ext cx="3771901" cy="172402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向右箭號 4"/>
          <p:cNvSpPr/>
          <p:nvPr/>
        </p:nvSpPr>
        <p:spPr>
          <a:xfrm>
            <a:off x="5361709" y="4038600"/>
            <a:ext cx="1468583" cy="27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14" name="群組 6"/>
          <p:cNvGrpSpPr/>
          <p:nvPr/>
        </p:nvGrpSpPr>
        <p:grpSpPr>
          <a:xfrm>
            <a:off x="7674864" y="3130464"/>
            <a:ext cx="2286001" cy="2132966"/>
            <a:chOff x="0" y="0"/>
            <a:chExt cx="2286000" cy="2132964"/>
          </a:xfrm>
        </p:grpSpPr>
        <p:pic>
          <p:nvPicPr>
            <p:cNvPr id="112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86000" cy="1724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" name="文字方塊 5"/>
            <p:cNvSpPr txBox="1"/>
            <p:nvPr/>
          </p:nvSpPr>
          <p:spPr>
            <a:xfrm>
              <a:off x="0" y="1724024"/>
              <a:ext cx="2286000" cy="408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圖片拍攝中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四、入口主頁繁多雜亂</a:t>
            </a:r>
          </a:p>
        </p:txBody>
      </p:sp>
      <p:sp>
        <p:nvSpPr>
          <p:cNvPr id="117" name="向右箭號 4"/>
          <p:cNvSpPr/>
          <p:nvPr/>
        </p:nvSpPr>
        <p:spPr>
          <a:xfrm>
            <a:off x="5659589" y="4038600"/>
            <a:ext cx="1468583" cy="27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8" name="MOCKUP01.jpeg" descr="MOCKUP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8514" y="2389946"/>
            <a:ext cx="3301898" cy="426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螢幕快照 2019-05-09 下午11.37.23.png" descr="螢幕快照 2019-05-09 下午11.37.23.png"/>
          <p:cNvPicPr>
            <a:picLocks noChangeAspect="1"/>
          </p:cNvPicPr>
          <p:nvPr/>
        </p:nvPicPr>
        <p:blipFill>
          <a:blip r:embed="rId3">
            <a:extLst/>
          </a:blip>
          <a:srcRect l="0" t="0" r="22907" b="0"/>
          <a:stretch>
            <a:fillRect/>
          </a:stretch>
        </p:blipFill>
        <p:spPr>
          <a:xfrm>
            <a:off x="1311485" y="2841264"/>
            <a:ext cx="4093634" cy="2671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入口頁應該簡單易讀，才能將想要傳達的資訊馬上讓使用者知道"/>
          <p:cNvSpPr txBox="1"/>
          <p:nvPr/>
        </p:nvSpPr>
        <p:spPr>
          <a:xfrm>
            <a:off x="887672" y="6185004"/>
            <a:ext cx="54381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spcBef>
                <a:spcPts val="1000"/>
              </a:spcBef>
              <a:defRPr sz="1500"/>
            </a:lvl1pPr>
          </a:lstStyle>
          <a:p>
            <a:pPr/>
            <a:r>
              <a:t>入口頁應該簡單易讀，才能將想要傳達的資訊馬上讓使用者知道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五、左右兩側應留有空白處</a:t>
            </a:r>
          </a:p>
        </p:txBody>
      </p:sp>
      <p:sp>
        <p:nvSpPr>
          <p:cNvPr id="123" name="向右箭號 4"/>
          <p:cNvSpPr/>
          <p:nvPr/>
        </p:nvSpPr>
        <p:spPr>
          <a:xfrm>
            <a:off x="5685162" y="4038600"/>
            <a:ext cx="1468583" cy="27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4" name="螢幕快照 2019-05-09 下午11.37.23.png" descr="螢幕快照 2019-05-09 下午11.37.2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0151" y="2984536"/>
            <a:ext cx="4740631" cy="238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MOCKUP02.jpeg" descr="MOCKUP02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7687"/>
          <a:stretch>
            <a:fillRect/>
          </a:stretch>
        </p:blipFill>
        <p:spPr>
          <a:xfrm>
            <a:off x="7408082" y="2965321"/>
            <a:ext cx="4093718" cy="276583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版面左右兩側應留有空白處，避免不同瀏覽器的左右側邊欄位遮住內容"/>
          <p:cNvSpPr txBox="1"/>
          <p:nvPr/>
        </p:nvSpPr>
        <p:spPr>
          <a:xfrm>
            <a:off x="3091180" y="6185004"/>
            <a:ext cx="60096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spcBef>
                <a:spcPts val="1000"/>
              </a:spcBef>
              <a:defRPr sz="1500"/>
            </a:lvl1pPr>
          </a:lstStyle>
          <a:p>
            <a:pPr/>
            <a:r>
              <a:t>版面左右兩側應留有空白處，避免不同瀏覽器的左右側邊欄位遮住內容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六、使用者的操控自由</a:t>
            </a:r>
          </a:p>
        </p:txBody>
      </p:sp>
      <p:sp>
        <p:nvSpPr>
          <p:cNvPr id="129" name="向右箭號 4"/>
          <p:cNvSpPr/>
          <p:nvPr/>
        </p:nvSpPr>
        <p:spPr>
          <a:xfrm>
            <a:off x="5361709" y="4038600"/>
            <a:ext cx="1468583" cy="27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0" name="螢幕快照 2019-05-09 下午11.37.23.png" descr="螢幕快照 2019-05-09 下午11.37.23.png"/>
          <p:cNvPicPr>
            <a:picLocks noChangeAspect="1"/>
          </p:cNvPicPr>
          <p:nvPr/>
        </p:nvPicPr>
        <p:blipFill>
          <a:blip r:embed="rId2">
            <a:extLst/>
          </a:blip>
          <a:srcRect l="0" t="0" r="22907" b="0"/>
          <a:stretch>
            <a:fillRect/>
          </a:stretch>
        </p:blipFill>
        <p:spPr>
          <a:xfrm>
            <a:off x="1013604" y="2841264"/>
            <a:ext cx="4093634" cy="267165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可以增加更多讓使用者操作的部分，ＥＸ：搜尋功能"/>
          <p:cNvSpPr txBox="1"/>
          <p:nvPr/>
        </p:nvSpPr>
        <p:spPr>
          <a:xfrm>
            <a:off x="3853179" y="6185003"/>
            <a:ext cx="44856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spcBef>
                <a:spcPts val="1000"/>
              </a:spcBef>
              <a:defRPr sz="1500"/>
            </a:lvl1pPr>
          </a:lstStyle>
          <a:p>
            <a:pPr/>
            <a:r>
              <a:t>可以增加更多讓使用者操作的部分，ＥＸ：搜尋功能</a:t>
            </a:r>
          </a:p>
        </p:txBody>
      </p:sp>
      <p:grpSp>
        <p:nvGrpSpPr>
          <p:cNvPr id="135" name="群組"/>
          <p:cNvGrpSpPr/>
          <p:nvPr/>
        </p:nvGrpSpPr>
        <p:grpSpPr>
          <a:xfrm>
            <a:off x="7084629" y="2841264"/>
            <a:ext cx="4093634" cy="2671651"/>
            <a:chOff x="0" y="0"/>
            <a:chExt cx="4093633" cy="2671650"/>
          </a:xfrm>
        </p:grpSpPr>
        <p:pic>
          <p:nvPicPr>
            <p:cNvPr id="132" name="螢幕快照 2019-05-09 下午11.37.23.png" descr="螢幕快照 2019-05-09 下午11.37.2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22907" b="0"/>
            <a:stretch>
              <a:fillRect/>
            </a:stretch>
          </p:blipFill>
          <p:spPr>
            <a:xfrm>
              <a:off x="0" y="0"/>
              <a:ext cx="4093634" cy="2671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矩形"/>
            <p:cNvSpPr/>
            <p:nvPr/>
          </p:nvSpPr>
          <p:spPr>
            <a:xfrm>
              <a:off x="2419234" y="291373"/>
              <a:ext cx="1270001" cy="345441"/>
            </a:xfrm>
            <a:prstGeom prst="rect">
              <a:avLst/>
            </a:prstGeom>
            <a:solidFill>
              <a:srgbClr val="FFFFFF">
                <a:alpha val="58294"/>
              </a:srgbClr>
            </a:solidFill>
            <a:ln w="25400" cap="flat">
              <a:solidFill>
                <a:srgbClr val="000000">
                  <a:alpha val="58294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4" name="搜尋"/>
            <p:cNvSpPr/>
            <p:nvPr/>
          </p:nvSpPr>
          <p:spPr>
            <a:xfrm>
              <a:off x="3439951" y="368732"/>
              <a:ext cx="162725" cy="190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fill="norm" stroke="1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Parcel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Parcel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